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7" r:id="rId1"/>
  </p:sldMasterIdLst>
  <p:sldIdLst>
    <p:sldId id="256" r:id="rId2"/>
    <p:sldId id="264" r:id="rId3"/>
    <p:sldId id="263" r:id="rId4"/>
    <p:sldId id="262" r:id="rId5"/>
    <p:sldId id="257" r:id="rId6"/>
    <p:sldId id="258" r:id="rId7"/>
    <p:sldId id="259" r:id="rId8"/>
    <p:sldId id="260" r:id="rId9"/>
    <p:sldId id="261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9/15/2023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44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600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05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522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61BEF0D-F0BB-DE4B-95CE-6DB70DBA9567}" type="datetimeFigureOut">
              <a:rPr lang="en-US" smtClean="0"/>
              <a:pPr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894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6106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0979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530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518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5948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9/15/2023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7935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1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7E33D-8F5E-5051-7BD6-3CC026C47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7298" y="1483567"/>
            <a:ext cx="7100596" cy="3228392"/>
          </a:xfrm>
        </p:spPr>
        <p:txBody>
          <a:bodyPr/>
          <a:lstStyle/>
          <a:p>
            <a:r>
              <a:rPr lang="uk-UA" sz="4400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Cambria" panose="02040503050406030204" pitchFamily="18" charset="0"/>
              </a:rPr>
              <a:t>Чому на одну і ту ж ситуацію ми  реагуємо по- різному 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Cambria" panose="02040503050406030204" pitchFamily="18" charset="0"/>
              </a:rPr>
              <a:t>?</a:t>
            </a:r>
            <a:endParaRPr lang="uk-UA" sz="4400" b="1" dirty="0">
              <a:solidFill>
                <a:schemeClr val="accent1">
                  <a:lumMod val="50000"/>
                </a:schemeClr>
              </a:solidFill>
              <a:latin typeface="Bahnschrift" panose="020B0502040204020203" pitchFamily="34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Создать мем: смайлики лица, смайлик вопрос, думающий смайлик">
            <a:extLst>
              <a:ext uri="{FF2B5EF4-FFF2-40B4-BE49-F238E27FC236}">
                <a16:creationId xmlns:a16="http://schemas.microsoft.com/office/drawing/2014/main" id="{233B3E78-BE82-4CF6-4C07-D042A869B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273" y="3429000"/>
            <a:ext cx="1674455" cy="189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88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2CB76A46-4C28-4151-2619-AE1761A7D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5923" y="943582"/>
            <a:ext cx="6634263" cy="5009745"/>
          </a:xfrm>
        </p:spPr>
      </p:pic>
    </p:spTree>
    <p:extLst>
      <p:ext uri="{BB962C8B-B14F-4D97-AF65-F5344CB8AC3E}">
        <p14:creationId xmlns:p14="http://schemas.microsoft.com/office/powerpoint/2010/main" val="2052222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707C09-08FC-02DE-8D27-F5A33EC41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583660"/>
            <a:ext cx="10058400" cy="5451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6000" dirty="0">
                <a:solidFill>
                  <a:srgbClr val="002060"/>
                </a:solidFill>
                <a:latin typeface="Georgia" panose="02040502050405020303" pitchFamily="18" charset="0"/>
              </a:rPr>
              <a:t>         </a:t>
            </a:r>
            <a:r>
              <a:rPr lang="uk-UA" sz="8800" dirty="0">
                <a:solidFill>
                  <a:srgbClr val="002060"/>
                </a:solidFill>
                <a:latin typeface="Georgia" panose="02040502050405020303" pitchFamily="18" charset="0"/>
              </a:rPr>
              <a:t>Темперамент</a:t>
            </a:r>
          </a:p>
          <a:p>
            <a:pPr marL="0" indent="0">
              <a:buNone/>
            </a:pPr>
            <a:endParaRPr lang="uk-UA" sz="60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DD814E-1366-C795-8360-DFD99CEA3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691" y="2679605"/>
            <a:ext cx="5715000" cy="291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19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945F3F85-7589-6BFE-8975-63934CA068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605" y="622571"/>
            <a:ext cx="4863905" cy="312710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C28AA7-5273-A338-BEDD-47761ACAD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872" y="3749675"/>
            <a:ext cx="5094050" cy="289431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A329FD8-453A-6D6B-52D7-D2B6333B8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08563"/>
            <a:ext cx="4792570" cy="302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94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Місце для вмісту 4">
            <a:extLst>
              <a:ext uri="{FF2B5EF4-FFF2-40B4-BE49-F238E27FC236}">
                <a16:creationId xmlns:a16="http://schemas.microsoft.com/office/drawing/2014/main" id="{328CFB2F-E557-3A00-97AB-4EB17C3208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5532" y="622570"/>
            <a:ext cx="8083685" cy="5413106"/>
          </a:xfrm>
        </p:spPr>
      </p:pic>
    </p:spTree>
    <p:extLst>
      <p:ext uri="{BB962C8B-B14F-4D97-AF65-F5344CB8AC3E}">
        <p14:creationId xmlns:p14="http://schemas.microsoft.com/office/powerpoint/2010/main" val="1842157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F636280-4B22-70CF-D488-95B8665E5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02230"/>
            <a:ext cx="8915400" cy="3853542"/>
          </a:xfrm>
        </p:spPr>
        <p:txBody>
          <a:bodyPr>
            <a:normAutofit/>
          </a:bodyPr>
          <a:lstStyle/>
          <a:p>
            <a:r>
              <a:rPr lang="uk-UA" sz="4800" dirty="0">
                <a:solidFill>
                  <a:srgbClr val="FF0000"/>
                </a:solidFill>
                <a:latin typeface="Segoe Print" panose="02000600000000000000" pitchFamily="2" charset="0"/>
              </a:rPr>
              <a:t>Холерик </a:t>
            </a:r>
          </a:p>
          <a:p>
            <a:r>
              <a:rPr lang="uk-UA" sz="4800" dirty="0">
                <a:solidFill>
                  <a:srgbClr val="FFC000"/>
                </a:solidFill>
                <a:latin typeface="Segoe Print" panose="02000600000000000000" pitchFamily="2" charset="0"/>
              </a:rPr>
              <a:t>Сангвінік </a:t>
            </a:r>
          </a:p>
          <a:p>
            <a:r>
              <a:rPr lang="uk-UA" sz="4800" dirty="0">
                <a:solidFill>
                  <a:srgbClr val="002060"/>
                </a:solidFill>
                <a:latin typeface="Segoe Print" panose="02000600000000000000" pitchFamily="2" charset="0"/>
              </a:rPr>
              <a:t>Флегматик</a:t>
            </a:r>
          </a:p>
          <a:p>
            <a:r>
              <a:rPr lang="uk-UA" sz="4800" dirty="0">
                <a:solidFill>
                  <a:schemeClr val="accent3">
                    <a:lumMod val="50000"/>
                  </a:schemeClr>
                </a:solidFill>
                <a:latin typeface="Segoe Print" panose="02000600000000000000" pitchFamily="2" charset="0"/>
              </a:rPr>
              <a:t>Меланхолік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980771-8E2B-92B7-C0CC-2676F7835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397" y="1222310"/>
            <a:ext cx="3629025" cy="356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72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A132B7A-FCC2-1337-26B4-473036C74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4784" y="242596"/>
            <a:ext cx="9619828" cy="56686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800" dirty="0">
                <a:solidFill>
                  <a:srgbClr val="FF0000"/>
                </a:solidFill>
                <a:latin typeface="Constantia" panose="02030602050306030303" pitchFamily="18" charset="0"/>
              </a:rPr>
              <a:t>                      </a:t>
            </a:r>
            <a:r>
              <a:rPr lang="uk-UA" sz="4800" dirty="0">
                <a:solidFill>
                  <a:srgbClr val="FF0000"/>
                </a:solidFill>
                <a:latin typeface="Segoe Print" panose="02000600000000000000" pitchFamily="2" charset="0"/>
              </a:rPr>
              <a:t>Холерик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7204F8-3752-94A2-2B41-F85282554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853" y="4641163"/>
            <a:ext cx="3564293" cy="213671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4989D4-485D-3DF5-443F-5E19123D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784" y="1494398"/>
            <a:ext cx="4590661" cy="268352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B54228D-4E6E-C560-B092-2572FAD80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240" y="1646076"/>
            <a:ext cx="3226449" cy="231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25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63DA1AB-7D38-69D1-C7C0-1C8606822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5412" y="270588"/>
            <a:ext cx="9479869" cy="55659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800" dirty="0">
                <a:solidFill>
                  <a:srgbClr val="FFC000"/>
                </a:solidFill>
                <a:latin typeface="Segoe Print" panose="02000600000000000000" pitchFamily="2" charset="0"/>
              </a:rPr>
              <a:t>            Сангвінік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9E6CE0-7679-CEE3-FD95-13459AD73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638" y="4311214"/>
            <a:ext cx="2527916" cy="245852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BF6D75-AB65-9B57-D0AC-16ADBFD0D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544" y="1203746"/>
            <a:ext cx="3930456" cy="283631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38CF723-CB0F-6B5E-0FD1-1B23AE19E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4106" y="1203746"/>
            <a:ext cx="4572000" cy="297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01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2B951A2-21D7-76B4-A90D-D74D1A375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1396" y="485192"/>
            <a:ext cx="9433216" cy="5426030"/>
          </a:xfrm>
        </p:spPr>
        <p:txBody>
          <a:bodyPr/>
          <a:lstStyle/>
          <a:p>
            <a:pPr marL="0" indent="0">
              <a:buNone/>
            </a:pPr>
            <a:r>
              <a:rPr lang="uk-UA" sz="4800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                  </a:t>
            </a:r>
            <a:r>
              <a:rPr lang="uk-UA" sz="4800" dirty="0">
                <a:solidFill>
                  <a:schemeClr val="accent3">
                    <a:lumMod val="50000"/>
                  </a:schemeClr>
                </a:solidFill>
                <a:latin typeface="Segoe Print" panose="02000600000000000000" pitchFamily="2" charset="0"/>
              </a:rPr>
              <a:t>Флегматик</a:t>
            </a:r>
          </a:p>
          <a:p>
            <a:endParaRPr lang="uk-UA" sz="4800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endParaRPr lang="uk-UA" sz="4800" dirty="0">
              <a:latin typeface="Constantia" panose="02030602050306030303" pitchFamily="18" charset="0"/>
            </a:endParaRPr>
          </a:p>
          <a:p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01FDB0-B55D-E45B-1196-338676629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224" y="1529832"/>
            <a:ext cx="3654490" cy="30328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52BDA84-167C-4BB7-5252-07BFFA302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999" y="1623526"/>
            <a:ext cx="4028622" cy="293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98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F1A8CEC-852F-7EA7-078C-C80218D17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447869"/>
            <a:ext cx="8915400" cy="5463353"/>
          </a:xfrm>
        </p:spPr>
        <p:txBody>
          <a:bodyPr/>
          <a:lstStyle/>
          <a:p>
            <a:pPr marL="0" indent="0">
              <a:buNone/>
            </a:pPr>
            <a:r>
              <a:rPr lang="uk-UA" sz="4800" dirty="0">
                <a:solidFill>
                  <a:schemeClr val="tx2">
                    <a:lumMod val="90000"/>
                    <a:lumOff val="10000"/>
                  </a:schemeClr>
                </a:solidFill>
                <a:latin typeface="Segoe Print" panose="02000600000000000000" pitchFamily="2" charset="0"/>
              </a:rPr>
              <a:t>        Меланхолік</a:t>
            </a:r>
          </a:p>
          <a:p>
            <a:endParaRPr lang="uk-UA" dirty="0"/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C25F3E-51A8-6443-3BAD-BB3757CDF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732" y="1586205"/>
            <a:ext cx="4133267" cy="27559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3A7D1E-1B5C-0D5E-D701-C950AFBAA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416" y="1359208"/>
            <a:ext cx="4133266" cy="298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510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ило">
  <a:themeElements>
    <a:clrScheme name="Жовтогарячи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Мило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Мило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TM03457510[[fn=Мило]]</Template>
  <TotalTime>382</TotalTime>
  <Words>26</Words>
  <Application>Microsoft Office PowerPoint</Application>
  <PresentationFormat>Широкий екран</PresentationFormat>
  <Paragraphs>11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7" baseType="lpstr">
      <vt:lpstr>Bahnschrift</vt:lpstr>
      <vt:lpstr>Century Gothic</vt:lpstr>
      <vt:lpstr>Constantia</vt:lpstr>
      <vt:lpstr>Garamond</vt:lpstr>
      <vt:lpstr>Georgia</vt:lpstr>
      <vt:lpstr>Segoe Print</vt:lpstr>
      <vt:lpstr>Мило</vt:lpstr>
      <vt:lpstr>Чому на одну і ту ж ситуацію ми  реагуємо по- різному ?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l.shylo1@outlook.com</dc:creator>
  <cp:lastModifiedBy>l.shylo1@outlook.com</cp:lastModifiedBy>
  <cp:revision>5</cp:revision>
  <dcterms:created xsi:type="dcterms:W3CDTF">2023-09-14T14:53:18Z</dcterms:created>
  <dcterms:modified xsi:type="dcterms:W3CDTF">2023-09-15T07:49:25Z</dcterms:modified>
</cp:coreProperties>
</file>