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1300" autoAdjust="0"/>
  </p:normalViewPr>
  <p:slideViewPr>
    <p:cSldViewPr>
      <p:cViewPr varScale="1">
        <p:scale>
          <a:sx n="69" d="100"/>
          <a:sy n="69" d="100"/>
        </p:scale>
        <p:origin x="-12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F00E2-BC80-44BF-B1CD-6AC153E05214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E4709-F129-47DB-A709-0BF6BB164C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E4709-F129-47DB-A709-0BF6BB164CB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4-Б Я досліджую світ.</a:t>
            </a:r>
            <a:b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“Загадковий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 мешканець Чорного </a:t>
            </a:r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моря”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изображение_viber_2022-12-17_09-21-38-04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0730098">
            <a:off x="142844" y="1500174"/>
            <a:ext cx="2000264" cy="1482695"/>
          </a:xfrm>
          <a:prstGeom prst="roundRect">
            <a:avLst/>
          </a:prstGeom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8" name="Picture 4" descr="C:\Users\user\Pictures\изображение_viber_2022-12-17_09-31-09-1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29435">
            <a:off x="2357422" y="1357298"/>
            <a:ext cx="1214446" cy="2156618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9" name="Picture 5" descr="C:\Users\user\Pictures\изображение_viber_2022-12-17_09-24-29-13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12286">
            <a:off x="3912397" y="1349451"/>
            <a:ext cx="1300145" cy="1737872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0" name="Picture 6" descr="C:\Users\user\Pictures\изображение_viber_2022-12-17_09-25-24-7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57844" flipV="1">
            <a:off x="5578130" y="1317833"/>
            <a:ext cx="1071570" cy="1428760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1" name="Picture 7" descr="C:\Users\user\Pictures\изображение_viber_2022-12-17_09-27-36-91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32966">
            <a:off x="142844" y="3143248"/>
            <a:ext cx="1571636" cy="1178727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2" name="Picture 8" descr="C:\Users\user\Pictures\изображение_viber_2022-12-17_09-28-34-28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222585">
            <a:off x="7126928" y="1447668"/>
            <a:ext cx="1090399" cy="1453865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3" name="Picture 9" descr="C:\Users\user\Pictures\изображение_viber_2022-12-17_09-29-43-52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21607">
            <a:off x="357157" y="4500570"/>
            <a:ext cx="1333509" cy="1000132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4" name="Picture 10" descr="C:\Users\user\Pictures\изображение_viber_2022-12-17_09-31-09-12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861861">
            <a:off x="7846843" y="3370568"/>
            <a:ext cx="936613" cy="1335935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5" name="Picture 11" descr="C:\Users\user\Pictures\изображение_viber_2022-12-17_09-32-24-607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0" y="3571876"/>
            <a:ext cx="1747998" cy="2071702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6" name="Picture 12" descr="C:\Users\user\Pictures\изображение_viber_2022-12-17_09-33-25-518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20948268">
            <a:off x="6222770" y="3535286"/>
            <a:ext cx="1291624" cy="1720822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7" name="Picture 13" descr="C:\Users\user\Pictures\изображение_viber_2022-12-17_09-34-47-95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0555389">
            <a:off x="2149099" y="3770171"/>
            <a:ext cx="1099178" cy="1640873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4-Б Я досліджую світ. Проєкт “Загадковий мешканець Чорного моря”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4-Б Я досліджую світ. Проєкт “Загадковий мешканець Чорного моря”</dc:title>
  <dc:creator>юля</dc:creator>
  <cp:lastModifiedBy>юля</cp:lastModifiedBy>
  <cp:revision>4</cp:revision>
  <dcterms:created xsi:type="dcterms:W3CDTF">2022-12-19T05:01:43Z</dcterms:created>
  <dcterms:modified xsi:type="dcterms:W3CDTF">2022-12-19T05:28:01Z</dcterms:modified>
</cp:coreProperties>
</file>